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8"/>
    </p:embeddedFont>
    <p:embeddedFont>
      <p:font typeface="Bebas Neue" panose="020B0606020202050201" pitchFamily="34" charset="77"/>
      <p:regular r:id="rId19"/>
    </p:embeddedFont>
    <p:embeddedFont>
      <p:font typeface="Inter" panose="02000503000000020004" pitchFamily="2" charset="0"/>
      <p:regular r:id="rId20"/>
      <p:bold r:id="rId21"/>
    </p:embeddedFont>
    <p:embeddedFont>
      <p:font typeface="Inter ExtraBold" panose="02000503000000020004" pitchFamily="2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4a8aad4e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4a8aad4e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25ef9f2d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25ef9f2d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25ef9f2d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25ef9f2d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25ef9f2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25ef9f2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25ef9f2d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25ef9f2d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25ef9f2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25ef9f2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d25ef9f2d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d25ef9f2d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1e22986f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1e22986f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1e22986ff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1e22986ff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1e22986f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1e22986f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25ef9f2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25ef9f2d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25ef9f2d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25ef9f2d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25ef9f2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25ef9f2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25ef9f2d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25ef9f2d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44150" y="1231425"/>
            <a:ext cx="7055700" cy="16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4150" y="3053700"/>
            <a:ext cx="70557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4" name="Google Shape;14;p2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58800"/>
            <a:ext cx="6576000" cy="16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284000" y="3029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1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1" name="Google Shape;91;p11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92" name="Google Shape;92;p11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13225" y="44234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312881" y="1969470"/>
            <a:ext cx="326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5164642" y="1969470"/>
            <a:ext cx="326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164638" y="3837550"/>
            <a:ext cx="326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1342937" y="3837525"/>
            <a:ext cx="326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698450" y="1361800"/>
            <a:ext cx="6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4511800" y="3212025"/>
            <a:ext cx="679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4511800" y="1361800"/>
            <a:ext cx="67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749425" y="3212025"/>
            <a:ext cx="679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1312881" y="1361795"/>
            <a:ext cx="3264300" cy="7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164650" y="1361795"/>
            <a:ext cx="3264300" cy="7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1342944" y="3229851"/>
            <a:ext cx="3264300" cy="7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164638" y="3229851"/>
            <a:ext cx="3264300" cy="7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2" name="Google Shape;112;p13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13" name="Google Shape;113;p13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3904175" y="274013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2154750" y="823575"/>
            <a:ext cx="6109800" cy="16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4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1" name="Google Shape;121;p14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22" name="Google Shape;122;p14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00" y="815425"/>
            <a:ext cx="36888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6888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4916000" y="814363"/>
            <a:ext cx="3266100" cy="3331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129" name="Google Shape;129;p15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1" name="Google Shape;131;p15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32" name="Google Shape;132;p15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1260425"/>
            <a:ext cx="29322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29322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6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40" name="Google Shape;140;p16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41" name="Google Shape;141;p16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5553850" y="1102250"/>
            <a:ext cx="2630400" cy="12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49" name="Google Shape;149;p17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50" name="Google Shape;150;p17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1"/>
          </p:nvPr>
        </p:nvSpPr>
        <p:spPr>
          <a:xfrm>
            <a:off x="5033049" y="2497813"/>
            <a:ext cx="2505600" cy="12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2"/>
          </p:nvPr>
        </p:nvSpPr>
        <p:spPr>
          <a:xfrm>
            <a:off x="1429450" y="2473151"/>
            <a:ext cx="2505600" cy="12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3"/>
          </p:nvPr>
        </p:nvSpPr>
        <p:spPr>
          <a:xfrm>
            <a:off x="1429450" y="1985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4"/>
          </p:nvPr>
        </p:nvSpPr>
        <p:spPr>
          <a:xfrm>
            <a:off x="5033050" y="1985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18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61" name="Google Shape;161;p18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62" name="Google Shape;162;p18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"/>
          </p:nvPr>
        </p:nvSpPr>
        <p:spPr>
          <a:xfrm>
            <a:off x="5014682" y="1270675"/>
            <a:ext cx="3157800" cy="30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971513" y="1270675"/>
            <a:ext cx="3157800" cy="30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9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19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72" name="Google Shape;172;p19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828838" y="2603451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3451803" y="2603451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6074774" y="2603451"/>
            <a:ext cx="2240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828838" y="2148875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3451806" y="2148875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6074775" y="2148875"/>
            <a:ext cx="2240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20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5" name="Google Shape;185;p20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186" name="Google Shape;186;p20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56150" y="1851975"/>
            <a:ext cx="5067600" cy="16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878952" y="1010175"/>
            <a:ext cx="139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56150" y="35584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3" name="Google Shape;23;p3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4" name="Google Shape;24;p3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1496550" y="19775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2"/>
          </p:nvPr>
        </p:nvSpPr>
        <p:spPr>
          <a:xfrm>
            <a:off x="5637604" y="20819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3"/>
          </p:nvPr>
        </p:nvSpPr>
        <p:spPr>
          <a:xfrm>
            <a:off x="1496550" y="34109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4"/>
          </p:nvPr>
        </p:nvSpPr>
        <p:spPr>
          <a:xfrm>
            <a:off x="5637604" y="35153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5"/>
          </p:nvPr>
        </p:nvSpPr>
        <p:spPr>
          <a:xfrm>
            <a:off x="1496550" y="16939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6"/>
          </p:nvPr>
        </p:nvSpPr>
        <p:spPr>
          <a:xfrm>
            <a:off x="1496550" y="31274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7"/>
          </p:nvPr>
        </p:nvSpPr>
        <p:spPr>
          <a:xfrm>
            <a:off x="5637600" y="17983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8"/>
          </p:nvPr>
        </p:nvSpPr>
        <p:spPr>
          <a:xfrm>
            <a:off x="5637600" y="32318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21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02" name="Google Shape;202;p21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1"/>
          </p:nvPr>
        </p:nvSpPr>
        <p:spPr>
          <a:xfrm>
            <a:off x="727133" y="2195805"/>
            <a:ext cx="2166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2"/>
          </p:nvPr>
        </p:nvSpPr>
        <p:spPr>
          <a:xfrm>
            <a:off x="3436603" y="2195805"/>
            <a:ext cx="2166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3"/>
          </p:nvPr>
        </p:nvSpPr>
        <p:spPr>
          <a:xfrm>
            <a:off x="751630" y="3654577"/>
            <a:ext cx="2163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4"/>
          </p:nvPr>
        </p:nvSpPr>
        <p:spPr>
          <a:xfrm>
            <a:off x="3502158" y="3654577"/>
            <a:ext cx="216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5"/>
          </p:nvPr>
        </p:nvSpPr>
        <p:spPr>
          <a:xfrm>
            <a:off x="6146074" y="2195805"/>
            <a:ext cx="2166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6"/>
          </p:nvPr>
        </p:nvSpPr>
        <p:spPr>
          <a:xfrm>
            <a:off x="6252656" y="3654577"/>
            <a:ext cx="216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7"/>
          </p:nvPr>
        </p:nvSpPr>
        <p:spPr>
          <a:xfrm>
            <a:off x="725487" y="1934325"/>
            <a:ext cx="217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8"/>
          </p:nvPr>
        </p:nvSpPr>
        <p:spPr>
          <a:xfrm>
            <a:off x="3434958" y="1934325"/>
            <a:ext cx="217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9"/>
          </p:nvPr>
        </p:nvSpPr>
        <p:spPr>
          <a:xfrm>
            <a:off x="6144428" y="1934325"/>
            <a:ext cx="217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13"/>
          </p:nvPr>
        </p:nvSpPr>
        <p:spPr>
          <a:xfrm>
            <a:off x="749988" y="3391950"/>
            <a:ext cx="216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14"/>
          </p:nvPr>
        </p:nvSpPr>
        <p:spPr>
          <a:xfrm>
            <a:off x="3500512" y="3391950"/>
            <a:ext cx="217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5"/>
          </p:nvPr>
        </p:nvSpPr>
        <p:spPr>
          <a:xfrm>
            <a:off x="6251013" y="3391950"/>
            <a:ext cx="2167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22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2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22" name="Google Shape;222;p22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5395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"/>
          </p:nvPr>
        </p:nvSpPr>
        <p:spPr>
          <a:xfrm>
            <a:off x="2223600" y="1297501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837206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3"/>
          </p:nvPr>
        </p:nvSpPr>
        <p:spPr>
          <a:xfrm>
            <a:off x="2223600" y="2597778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13491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5"/>
          </p:nvPr>
        </p:nvSpPr>
        <p:spPr>
          <a:xfrm>
            <a:off x="2223600" y="3898056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3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34" name="Google Shape;234;p23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35" name="Google Shape;235;p23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 hasCustomPrompt="1"/>
          </p:nvPr>
        </p:nvSpPr>
        <p:spPr>
          <a:xfrm>
            <a:off x="1500975" y="1800025"/>
            <a:ext cx="1013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1"/>
          </p:nvPr>
        </p:nvSpPr>
        <p:spPr>
          <a:xfrm>
            <a:off x="829363" y="3457500"/>
            <a:ext cx="2238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2"/>
          </p:nvPr>
        </p:nvSpPr>
        <p:spPr>
          <a:xfrm>
            <a:off x="829363" y="3025425"/>
            <a:ext cx="22386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3" hasCustomPrompt="1"/>
          </p:nvPr>
        </p:nvSpPr>
        <p:spPr>
          <a:xfrm>
            <a:off x="4063175" y="1800025"/>
            <a:ext cx="1013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4"/>
          </p:nvPr>
        </p:nvSpPr>
        <p:spPr>
          <a:xfrm>
            <a:off x="3452841" y="3457500"/>
            <a:ext cx="2238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5"/>
          </p:nvPr>
        </p:nvSpPr>
        <p:spPr>
          <a:xfrm>
            <a:off x="3452841" y="3025425"/>
            <a:ext cx="22386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6" hasCustomPrompt="1"/>
          </p:nvPr>
        </p:nvSpPr>
        <p:spPr>
          <a:xfrm>
            <a:off x="6629625" y="1800025"/>
            <a:ext cx="1013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7"/>
          </p:nvPr>
        </p:nvSpPr>
        <p:spPr>
          <a:xfrm>
            <a:off x="6076320" y="3457500"/>
            <a:ext cx="2238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8"/>
          </p:nvPr>
        </p:nvSpPr>
        <p:spPr>
          <a:xfrm>
            <a:off x="6076320" y="3025425"/>
            <a:ext cx="22386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4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24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52" name="Google Shape;252;p24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2347950" y="5395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2347900" y="17311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2010250" y="3611950"/>
            <a:ext cx="5123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5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5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62" name="Google Shape;262;p25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26"/>
          <p:cNvCxnSpPr/>
          <p:nvPr/>
        </p:nvCxnSpPr>
        <p:spPr>
          <a:xfrm flipH="1">
            <a:off x="388075" y="653025"/>
            <a:ext cx="600" cy="35985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68" name="Google Shape;268;p26"/>
          <p:cNvGrpSpPr/>
          <p:nvPr/>
        </p:nvGrpSpPr>
        <p:grpSpPr>
          <a:xfrm>
            <a:off x="388675" y="270150"/>
            <a:ext cx="496250" cy="105300"/>
            <a:chOff x="813350" y="488950"/>
            <a:chExt cx="496250" cy="105300"/>
          </a:xfrm>
        </p:grpSpPr>
        <p:sp>
          <p:nvSpPr>
            <p:cNvPr id="269" name="Google Shape;269;p26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27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5" name="Google Shape;275;p27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276" name="Google Shape;276;p27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01164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4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2" name="Google Shape;32;p4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33" name="Google Shape;33;p4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4867682" y="3427100"/>
            <a:ext cx="28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395583" y="3427100"/>
            <a:ext cx="28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4867672" y="3119075"/>
            <a:ext cx="2880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395325" y="3119075"/>
            <a:ext cx="2880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4" name="Google Shape;44;p5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45" name="Google Shape;45;p5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3" name="Google Shape;53;p6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54" name="Google Shape;54;p6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93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20000" y="17851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7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2" name="Google Shape;62;p7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63" name="Google Shape;63;p7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048950" y="1503775"/>
            <a:ext cx="7046100" cy="206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0" name="Google Shape;70;p8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71" name="Google Shape;71;p8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988300" y="1311188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988300" y="269558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4604000"/>
            <a:ext cx="91440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9"/>
          <p:cNvCxnSpPr/>
          <p:nvPr/>
        </p:nvCxnSpPr>
        <p:spPr>
          <a:xfrm rot="10800000" flipH="1">
            <a:off x="1540075" y="344250"/>
            <a:ext cx="6890700" cy="12300"/>
          </a:xfrm>
          <a:prstGeom prst="straightConnector1">
            <a:avLst/>
          </a:prstGeom>
          <a:noFill/>
          <a:ln w="9525" cap="flat" cmpd="sng">
            <a:solidFill>
              <a:srgbClr val="FDCBD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9" name="Google Shape;79;p9"/>
          <p:cNvGrpSpPr/>
          <p:nvPr/>
        </p:nvGrpSpPr>
        <p:grpSpPr>
          <a:xfrm>
            <a:off x="814200" y="297750"/>
            <a:ext cx="496250" cy="105300"/>
            <a:chOff x="813350" y="488950"/>
            <a:chExt cx="496250" cy="105300"/>
          </a:xfrm>
        </p:grpSpPr>
        <p:sp>
          <p:nvSpPr>
            <p:cNvPr id="80" name="Google Shape;80;p9"/>
            <p:cNvSpPr/>
            <p:nvPr/>
          </p:nvSpPr>
          <p:spPr>
            <a:xfrm>
              <a:off x="81335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008825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1204300" y="488950"/>
              <a:ext cx="105300" cy="105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4775" y="37372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400"/>
            <a:ext cx="9153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ExtraBold"/>
              <a:buNone/>
              <a:defRPr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663b25dd2cc488d08ab1590f--fantastic-moxie-1a2e87.netlify.ap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/>
          </p:nvPr>
        </p:nvSpPr>
        <p:spPr>
          <a:xfrm>
            <a:off x="2509525" y="353500"/>
            <a:ext cx="4458300" cy="12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>
                <a:solidFill>
                  <a:srgbClr val="DA108E"/>
                </a:solidFill>
                <a:latin typeface="Anaheim"/>
                <a:ea typeface="Anaheim"/>
                <a:cs typeface="Anaheim"/>
                <a:sym typeface="Anaheim"/>
              </a:rPr>
              <a:t>EmpowerFit</a:t>
            </a:r>
            <a:endParaRPr sz="7000" b="1">
              <a:solidFill>
                <a:srgbClr val="DA108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1"/>
          </p:nvPr>
        </p:nvSpPr>
        <p:spPr>
          <a:xfrm>
            <a:off x="1044150" y="4135500"/>
            <a:ext cx="7055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Anjalee Daowdat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75" y="1513625"/>
            <a:ext cx="4055375" cy="25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/>
        </p:nvSpPr>
        <p:spPr>
          <a:xfrm>
            <a:off x="2450900" y="3022450"/>
            <a:ext cx="2716500" cy="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>
            <a:spLocks noGrp="1"/>
          </p:cNvSpPr>
          <p:nvPr>
            <p:ph type="title"/>
          </p:nvPr>
        </p:nvSpPr>
        <p:spPr>
          <a:xfrm>
            <a:off x="720000" y="288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testimonials.html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8650"/>
            <a:ext cx="8839198" cy="1323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247425" y="2971250"/>
            <a:ext cx="79059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“Overflow-x-auto” 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contains content that might overflow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Div class=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“slide” : single slide within the horizontal slider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720000" y="256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styles.css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" y="715725"/>
            <a:ext cx="3523550" cy="25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550" y="2995850"/>
            <a:ext cx="4723724" cy="15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375" y="829075"/>
            <a:ext cx="3392650" cy="10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8550"/>
            <a:ext cx="3354575" cy="111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8850" y="1881075"/>
            <a:ext cx="2245147" cy="10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>
            <a:spLocks noGrp="1"/>
          </p:cNvSpPr>
          <p:nvPr>
            <p:ph type="title"/>
          </p:nvPr>
        </p:nvSpPr>
        <p:spPr>
          <a:xfrm>
            <a:off x="669850" y="265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index.js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783300"/>
            <a:ext cx="4303926" cy="4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 txBox="1"/>
          <p:nvPr/>
        </p:nvSpPr>
        <p:spPr>
          <a:xfrm>
            <a:off x="4572000" y="1154625"/>
            <a:ext cx="43038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Slideshow &amp; Pop Up: </a:t>
            </a:r>
            <a:endParaRPr sz="16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setInterval(() =&gt; { ... }, 3000);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Sets an interval function that changes image in every 3 seconds.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localStorage.getItem('popup') !== 'closed' &amp;&amp; showPopup();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Checks if the popup has not been closed before and if not, displays the popup.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720000" y="208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membership.js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150" y="781350"/>
            <a:ext cx="5330225" cy="4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/>
        </p:nvSpPr>
        <p:spPr>
          <a:xfrm>
            <a:off x="95225" y="577500"/>
            <a:ext cx="3501300" cy="3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let flag = 0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Initiates flag variable to track if required fields are empty.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const requiredFields = document.querySelectorAll('.required');: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Elements with the class </a:t>
            </a: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.required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Shows the required fields in the form.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A108E"/>
                </a:solidFill>
                <a:latin typeface="Inter"/>
                <a:ea typeface="Inter"/>
                <a:cs typeface="Inter"/>
                <a:sym typeface="Inter"/>
              </a:rPr>
              <a:t>If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flag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is still 1, an alert will pop up so the user fills in all required fields.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720000" y="273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WC3 Validation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25" y="869500"/>
            <a:ext cx="8790548" cy="198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743" y="2835125"/>
            <a:ext cx="4645257" cy="1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35125"/>
            <a:ext cx="4659551" cy="12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0000" y="323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EmpowerFit</a:t>
            </a:r>
            <a:endParaRPr dirty="0">
              <a:solidFill>
                <a:srgbClr val="DA108E"/>
              </a:solidFill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738" y="933700"/>
            <a:ext cx="5444525" cy="35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3412675" y="342375"/>
            <a:ext cx="29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WIREFRAME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638" y="980625"/>
            <a:ext cx="6289933" cy="416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9"/>
          <p:cNvCxnSpPr/>
          <p:nvPr/>
        </p:nvCxnSpPr>
        <p:spPr>
          <a:xfrm rot="10800000" flipH="1">
            <a:off x="1274350" y="1411725"/>
            <a:ext cx="24639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9"/>
          <p:cNvCxnSpPr/>
          <p:nvPr/>
        </p:nvCxnSpPr>
        <p:spPr>
          <a:xfrm rot="10800000">
            <a:off x="4571975" y="4191250"/>
            <a:ext cx="3564300" cy="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29"/>
          <p:cNvSpPr txBox="1"/>
          <p:nvPr/>
        </p:nvSpPr>
        <p:spPr>
          <a:xfrm>
            <a:off x="689975" y="1237925"/>
            <a:ext cx="758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Logo </a:t>
            </a:r>
            <a:endParaRPr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8085900" y="4041125"/>
            <a:ext cx="1163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Slideshow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3412675" y="342375"/>
            <a:ext cx="29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WIREFRAME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25" y="915075"/>
            <a:ext cx="6459249" cy="417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0"/>
          <p:cNvCxnSpPr/>
          <p:nvPr/>
        </p:nvCxnSpPr>
        <p:spPr>
          <a:xfrm>
            <a:off x="705800" y="1537975"/>
            <a:ext cx="837000" cy="5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0"/>
          <p:cNvCxnSpPr>
            <a:stCxn id="305" idx="1"/>
          </p:cNvCxnSpPr>
          <p:nvPr/>
        </p:nvCxnSpPr>
        <p:spPr>
          <a:xfrm flipH="1">
            <a:off x="5032975" y="3867350"/>
            <a:ext cx="2894700" cy="7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30"/>
          <p:cNvSpPr txBox="1"/>
          <p:nvPr/>
        </p:nvSpPr>
        <p:spPr>
          <a:xfrm>
            <a:off x="78825" y="1072100"/>
            <a:ext cx="13896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Mandatory fields 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7927675" y="3654200"/>
            <a:ext cx="134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Button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3412675" y="342375"/>
            <a:ext cx="29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WIREFRAME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750" y="949050"/>
            <a:ext cx="6364277" cy="410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1"/>
          <p:cNvCxnSpPr/>
          <p:nvPr/>
        </p:nvCxnSpPr>
        <p:spPr>
          <a:xfrm>
            <a:off x="539975" y="1743275"/>
            <a:ext cx="1152900" cy="7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1"/>
          <p:cNvCxnSpPr/>
          <p:nvPr/>
        </p:nvCxnSpPr>
        <p:spPr>
          <a:xfrm flipH="1">
            <a:off x="4243625" y="936800"/>
            <a:ext cx="3008700" cy="3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1"/>
          <p:cNvSpPr txBox="1"/>
          <p:nvPr/>
        </p:nvSpPr>
        <p:spPr>
          <a:xfrm>
            <a:off x="145150" y="1206325"/>
            <a:ext cx="1358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Testimonials Paragraphs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6855775" y="608725"/>
            <a:ext cx="1697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Scrolling Feature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/>
        </p:nvSpPr>
        <p:spPr>
          <a:xfrm>
            <a:off x="586050" y="2070000"/>
            <a:ext cx="2797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DA108E"/>
                </a:solidFill>
                <a:latin typeface="Inter"/>
                <a:ea typeface="Inter"/>
                <a:cs typeface="Inter"/>
                <a:sym typeface="Inter"/>
              </a:rPr>
              <a:t>index.html</a:t>
            </a:r>
            <a:endParaRPr sz="3800" b="1">
              <a:solidFill>
                <a:srgbClr val="DA10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725" y="0"/>
            <a:ext cx="432603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691325" y="237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index.html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25" y="2718650"/>
            <a:ext cx="3625276" cy="24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2300"/>
            <a:ext cx="5483099" cy="9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950" y="915300"/>
            <a:ext cx="6676199" cy="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3"/>
          <p:cNvSpPr txBox="1"/>
          <p:nvPr/>
        </p:nvSpPr>
        <p:spPr>
          <a:xfrm>
            <a:off x="357250" y="1055350"/>
            <a:ext cx="2051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Image Slideshow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5737225" y="1758325"/>
            <a:ext cx="29541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Iframe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inline frame used to display Google Maps marker within html page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531625" y="3265550"/>
            <a:ext cx="41406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Footer Content:</a:t>
            </a:r>
            <a:endParaRPr sz="16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381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&lt;div&gt;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Defines a section and groups the section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/>
        </p:nvSpPr>
        <p:spPr>
          <a:xfrm>
            <a:off x="363975" y="2077175"/>
            <a:ext cx="5326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A108E"/>
                </a:solidFill>
                <a:latin typeface="Inter"/>
                <a:ea typeface="Inter"/>
                <a:cs typeface="Inter"/>
                <a:sym typeface="Inter"/>
              </a:rPr>
              <a:t>membership.html</a:t>
            </a:r>
            <a:endParaRPr sz="2900" b="1">
              <a:solidFill>
                <a:srgbClr val="DA10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750" y="0"/>
            <a:ext cx="454569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720000" y="222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A108E"/>
                </a:solidFill>
              </a:rPr>
              <a:t>membership.html</a:t>
            </a:r>
            <a:endParaRPr>
              <a:solidFill>
                <a:srgbClr val="DA108E"/>
              </a:solidFill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850" y="3591400"/>
            <a:ext cx="6870701" cy="9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2200"/>
            <a:ext cx="6001150" cy="17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 txBox="1"/>
          <p:nvPr/>
        </p:nvSpPr>
        <p:spPr>
          <a:xfrm>
            <a:off x="6143875" y="951650"/>
            <a:ext cx="26589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&lt;select&gt;</a:t>
            </a:r>
            <a:endParaRPr sz="16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&lt;option&gt;</a:t>
            </a:r>
            <a:endParaRPr sz="16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Allows user to select an option from the dropdown menu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98650" y="3733200"/>
            <a:ext cx="2131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type=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:Defines type of button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Class: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CSS classes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/>
        </p:nvSpPr>
        <p:spPr>
          <a:xfrm>
            <a:off x="363975" y="2077175"/>
            <a:ext cx="5326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A108E"/>
                </a:solidFill>
                <a:latin typeface="Inter"/>
                <a:ea typeface="Inter"/>
                <a:cs typeface="Inter"/>
                <a:sym typeface="Inter"/>
              </a:rPr>
              <a:t>testimonials.html</a:t>
            </a:r>
            <a:endParaRPr sz="2900" b="1">
              <a:solidFill>
                <a:srgbClr val="DA10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23" y="95075"/>
            <a:ext cx="5359175" cy="48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der Discrimination in Society by Slidesgo">
  <a:themeElements>
    <a:clrScheme name="Simple Light">
      <a:dk1>
        <a:srgbClr val="121212"/>
      </a:dk1>
      <a:lt1>
        <a:srgbClr val="FFFFFF"/>
      </a:lt1>
      <a:dk2>
        <a:srgbClr val="FDCBD4"/>
      </a:dk2>
      <a:lt2>
        <a:srgbClr val="2D2C2C"/>
      </a:lt2>
      <a:accent1>
        <a:srgbClr val="918083"/>
      </a:accent1>
      <a:accent2>
        <a:srgbClr val="FFF4F6"/>
      </a:accent2>
      <a:accent3>
        <a:srgbClr val="BB7F8B"/>
      </a:accent3>
      <a:accent4>
        <a:srgbClr val="FFFFFF"/>
      </a:accent4>
      <a:accent5>
        <a:srgbClr val="FFFFFF"/>
      </a:accent5>
      <a:accent6>
        <a:srgbClr val="FFFFFF"/>
      </a:accent6>
      <a:hlink>
        <a:srgbClr val="FDCB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Macintosh PowerPoint</Application>
  <PresentationFormat>On-screen Show (16:9)</PresentationFormat>
  <Paragraphs>44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Nunito Light</vt:lpstr>
      <vt:lpstr>Inter ExtraBold</vt:lpstr>
      <vt:lpstr>Bebas Neue</vt:lpstr>
      <vt:lpstr>Arial</vt:lpstr>
      <vt:lpstr>Inter</vt:lpstr>
      <vt:lpstr>Roboto</vt:lpstr>
      <vt:lpstr>Anaheim</vt:lpstr>
      <vt:lpstr>Gender Discrimination in Society by Slidesgo</vt:lpstr>
      <vt:lpstr>EmpowerFit</vt:lpstr>
      <vt:lpstr>WIREFRAME</vt:lpstr>
      <vt:lpstr>WIREFRAME</vt:lpstr>
      <vt:lpstr>WIREFRAME</vt:lpstr>
      <vt:lpstr>PowerPoint Presentation</vt:lpstr>
      <vt:lpstr>index.html</vt:lpstr>
      <vt:lpstr>PowerPoint Presentation</vt:lpstr>
      <vt:lpstr>membership.html</vt:lpstr>
      <vt:lpstr>PowerPoint Presentation</vt:lpstr>
      <vt:lpstr>testimonials.html</vt:lpstr>
      <vt:lpstr>styles.css</vt:lpstr>
      <vt:lpstr>index.js</vt:lpstr>
      <vt:lpstr>membership.js</vt:lpstr>
      <vt:lpstr>WC3 Validation</vt:lpstr>
      <vt:lpstr>EmpowerFit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EmpowerFit</dc:title>
  <cp:lastModifiedBy>Anjalee.Daowdat</cp:lastModifiedBy>
  <cp:revision>1</cp:revision>
  <dcterms:modified xsi:type="dcterms:W3CDTF">2024-05-08T07:16:33Z</dcterms:modified>
</cp:coreProperties>
</file>